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356" r:id="rId3"/>
    <p:sldId id="357" r:id="rId4"/>
    <p:sldId id="3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земельных участков многоквартирных</a:t>
            </a:r>
            <a:br>
              <a:rPr lang="ru-RU" b="1" dirty="0" smtClean="0"/>
            </a:br>
            <a:r>
              <a:rPr lang="ru-RU" b="1" dirty="0" smtClean="0"/>
              <a:t>домов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4400" dirty="0" smtClean="0"/>
          </a:p>
          <a:p>
            <a:r>
              <a:rPr lang="ru-RU" sz="4400" dirty="0" smtClean="0"/>
              <a:t>Привокзальный </a:t>
            </a:r>
            <a:r>
              <a:rPr lang="ru-RU" sz="4400" dirty="0" smtClean="0"/>
              <a:t>район</a:t>
            </a:r>
          </a:p>
          <a:p>
            <a:r>
              <a:rPr lang="ru-RU" sz="4400" dirty="0"/>
              <a:t>п</a:t>
            </a:r>
            <a:r>
              <a:rPr lang="ru-RU" sz="4400" dirty="0" smtClean="0"/>
              <a:t>. Масловский водозабор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272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571" y="301928"/>
            <a:ext cx="108761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многоквартирными домами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 Тульская область,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г. Тула, Привокзальный район,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Масловский Водозабор,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2, д. 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931" y="1395248"/>
            <a:ext cx="7882759" cy="4981904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5328744" y="1316420"/>
            <a:ext cx="1206062" cy="42352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080439" y="1316420"/>
            <a:ext cx="1048406" cy="28220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45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571" y="301928"/>
            <a:ext cx="1087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п. Масловский водозабор, д. 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862" y="1547756"/>
            <a:ext cx="3918029" cy="40009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39" y="1547756"/>
            <a:ext cx="5185748" cy="3922086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508310" y="763593"/>
            <a:ext cx="1539552" cy="23528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203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571" y="301928"/>
            <a:ext cx="1087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п. Масловский водозабор, д. 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862" y="1528156"/>
            <a:ext cx="8395138" cy="4198007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6526924" y="685800"/>
            <a:ext cx="3200400" cy="21204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6411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10661</TotalTime>
  <Words>64</Words>
  <Application>Microsoft Office PowerPoint</Application>
  <PresentationFormat>Широкоэкранный</PresentationFormat>
  <Paragraphs>10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многоквартирных домов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271</cp:revision>
  <dcterms:created xsi:type="dcterms:W3CDTF">2023-03-22T13:32:56Z</dcterms:created>
  <dcterms:modified xsi:type="dcterms:W3CDTF">2024-11-22T10:04:06Z</dcterms:modified>
</cp:coreProperties>
</file>